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db04dd5c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db04dd5c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db04dd5c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db04dd5c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db04dd5c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db04dd5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b04dd5c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b04dd5c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e5e386a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e5e386a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db04dd5c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db04dd5c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db04dd5c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db04dd5c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e5e386ac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e5e386ac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db04dd5c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db04dd5c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Management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Josiah Vincent - Midpoint Presentation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Why did I choose Incident Management?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is an “incident”?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am I storing my data?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am I visualizing/presenting my data?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I choose Incident Management?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Work related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Somewhat familiar with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Common real world reporting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“incident”?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Incident:</a:t>
            </a:r>
            <a:r>
              <a:rPr lang="en" sz="1400"/>
              <a:t> An issue related to Information Technology that is affecting a user(s).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9" y="2448225"/>
            <a:ext cx="2889950" cy="203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448225"/>
            <a:ext cx="2889949" cy="203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“incident”? (contd.)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Incidents are tracked in a ticketing tool and given as much detail as possible.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description of the incident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Who it is affecting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Who is resolving the issue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 primary person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 team they are a part of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Timestamps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Created, Resolved, Service Level Agreement Times, etc.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am I </a:t>
            </a:r>
            <a:r>
              <a:rPr lang="en"/>
              <a:t>storing</a:t>
            </a:r>
            <a:r>
              <a:rPr lang="en"/>
              <a:t> my data?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I am using has been extracted from the ticketing tool into a subset .csv file and I am using a mysql database.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data by nature was already in a relational structure, so it made sense to stick with that.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imported all the data from the .csv into the DB and set all the necessary data types as well as created the keys necessary if i decide to add more tables.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am I visualizing/presenting my data?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using PowerBI to connect to the database, transform the data, and visualize the data.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Because I am using a MySQL database it requires an additional module to be installed.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will be using PowerBI to create a dashboard and seperate the high priority issues and breaking out each KPI into its own visual (chart, card, graph, heatmap etc.)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am I visualizing/presenting my data?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(contd.)</a:t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4975" y="1567550"/>
            <a:ext cx="4950025" cy="31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Created a MySQL database to house all of my incident data and I am using PowerBI to transform and create the visualization dashboard for high priority incidents.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